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A5247-9D13-4543-9CDF-22709E52F8F4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8789F-595A-4D41-AC69-87CF34C110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8789F-595A-4D41-AC69-87CF34C1100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mail.daugvt.lv/WorldClient.dll?Session=NCFBIKW&amp;View=Attachment&amp;Number=2439&amp;FolderID=0&amp;Part=2&amp;Filename=Daugavpils_tehnikums_logo.pn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52401"/>
            <a:ext cx="1331181" cy="30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143000" y="1828800"/>
            <a:ext cx="6934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        Interactive grammar exercise</a:t>
            </a:r>
          </a:p>
          <a:p>
            <a:endParaRPr lang="en-US" sz="3200" dirty="0" smtClean="0"/>
          </a:p>
          <a:p>
            <a:r>
              <a:rPr lang="en-US" sz="3200" dirty="0" smtClean="0"/>
              <a:t>Grammar topic: ……..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3962400" y="4800600"/>
            <a:ext cx="834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Group:</a:t>
            </a:r>
            <a:endParaRPr lang="en-US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5940425" algn="r"/>
              </a:tabLst>
            </a:pPr>
            <a:r>
              <a:rPr kumimoji="0" lang="en-GB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DAUGAVPILS TEHNIKUMS </a:t>
            </a:r>
            <a:r>
              <a:rPr kumimoji="0" lang="en-GB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PROFESION</a:t>
            </a:r>
            <a:r>
              <a:rPr kumimoji="0" lang="lv-LV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Ā</a:t>
            </a:r>
            <a:r>
              <a:rPr kumimoji="0" lang="en-GB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LĀS IZGLĪTĪBAS KOMPETENCES CENTRS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21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</cp:revision>
  <dcterms:created xsi:type="dcterms:W3CDTF">2006-08-16T00:00:00Z</dcterms:created>
  <dcterms:modified xsi:type="dcterms:W3CDTF">2019-02-28T19:36:03Z</dcterms:modified>
</cp:coreProperties>
</file>