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0" r:id="rId4"/>
    <p:sldId id="305" r:id="rId5"/>
    <p:sldId id="306" r:id="rId6"/>
    <p:sldId id="316" r:id="rId7"/>
    <p:sldId id="317" r:id="rId8"/>
    <p:sldId id="333" r:id="rId9"/>
    <p:sldId id="334" r:id="rId10"/>
    <p:sldId id="33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274DB-6961-4D39-BC19-6FD44EC82FD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522E9-E90A-4B6D-A369-5510CCD301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O. </a:t>
            </a:r>
            <a:r>
              <a:rPr lang="en-US" dirty="0" err="1" smtClean="0"/>
              <a:t>Ostrovsky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/>
                </a:solidFill>
              </a:rPr>
              <a:t>PIKC Daugavpils </a:t>
            </a:r>
            <a:r>
              <a:rPr lang="en-US" dirty="0" err="1" smtClean="0">
                <a:solidFill>
                  <a:schemeClr val="bg1"/>
                </a:solidFill>
              </a:rPr>
              <a:t>Tehnikums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522E9-E90A-4B6D-A369-5510CCD301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adjective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522E9-E90A-4B6D-A369-5510CCD3012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522E9-E90A-4B6D-A369-5510CCD3012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be a </a:t>
            </a:r>
            <a:r>
              <a:rPr lang="en-US" dirty="0" err="1" smtClean="0"/>
              <a:t>sisy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B3CB9-F419-46CE-ABE3-5B1B0192B91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676400" y="3048000"/>
            <a:ext cx="5867825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Word-forming suffixes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9167" y="1752600"/>
            <a:ext cx="5005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Interactive grammar exercise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6" name="Picture 5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0" y="16764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ful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0" y="1156857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less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0" y="6096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ous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0" y="2237511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y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2777838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ish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3318165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able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3858492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en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4398819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ive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0" y="4939146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ic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0" y="5479473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al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60198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an, 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ian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0" y="2667000"/>
            <a:ext cx="17331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numer</a:t>
            </a:r>
            <a:endParaRPr lang="en-US" sz="4400" dirty="0"/>
          </a:p>
        </p:txBody>
      </p:sp>
      <p:sp>
        <p:nvSpPr>
          <p:cNvPr id="15" name="Rectangle 14"/>
          <p:cNvSpPr/>
          <p:nvPr/>
        </p:nvSpPr>
        <p:spPr>
          <a:xfrm>
            <a:off x="3065253" y="2780582"/>
            <a:ext cx="1143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 smtClean="0">
                <a:solidFill>
                  <a:schemeClr val="bg1">
                    <a:lumMod val="95000"/>
                  </a:schemeClr>
                </a:solidFill>
              </a:rPr>
              <a:t>ous</a:t>
            </a:r>
            <a:r>
              <a:rPr lang="en-US" sz="4400" b="1" dirty="0" smtClean="0">
                <a:solidFill>
                  <a:schemeClr val="bg1">
                    <a:lumMod val="95000"/>
                  </a:schemeClr>
                </a:solidFill>
              </a:rPr>
              <a:t>         </a:t>
            </a:r>
            <a:endParaRPr lang="en-US" sz="4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9049543">
            <a:off x="217764" y="528727"/>
            <a:ext cx="1032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adjective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22" name="Picture 21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0" y="6096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ous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0" y="1156857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less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0" y="16764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ful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0" y="2237511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y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2777838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ish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3318165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able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3858492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en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4398819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ive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0" y="4939146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ic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0" y="5479473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al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6019800"/>
            <a:ext cx="22860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- an, -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ian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0" y="2667000"/>
            <a:ext cx="15359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thank</a:t>
            </a:r>
            <a:endParaRPr lang="en-US" sz="4400" dirty="0"/>
          </a:p>
        </p:txBody>
      </p:sp>
      <p:sp>
        <p:nvSpPr>
          <p:cNvPr id="15" name="Rectangle 14"/>
          <p:cNvSpPr/>
          <p:nvPr/>
        </p:nvSpPr>
        <p:spPr>
          <a:xfrm>
            <a:off x="2931544" y="2766205"/>
            <a:ext cx="1143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 smtClean="0">
                <a:solidFill>
                  <a:schemeClr val="bg1">
                    <a:lumMod val="95000"/>
                  </a:schemeClr>
                </a:solidFill>
              </a:rPr>
              <a:t>ful</a:t>
            </a:r>
            <a:r>
              <a:rPr lang="en-US" sz="4400" b="1" dirty="0" smtClean="0">
                <a:solidFill>
                  <a:schemeClr val="bg1">
                    <a:lumMod val="95000"/>
                  </a:schemeClr>
                </a:solidFill>
              </a:rPr>
              <a:t>         </a:t>
            </a:r>
            <a:endParaRPr lang="en-US" sz="4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19049543">
            <a:off x="217764" y="528727"/>
            <a:ext cx="1032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adjective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23" name="Picture 22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Rectangle 23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334000" y="624147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th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0" y="30480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err="1" smtClean="0">
                <a:solidFill>
                  <a:srgbClr val="FFFF00"/>
                </a:solidFill>
              </a:rPr>
              <a:t>er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or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0" y="845127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ism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0" y="1385454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ist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2466108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ion,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ation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3006435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ness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3546762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ment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4087089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ship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0" y="4627416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hood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0" y="5167743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ty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ity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570807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y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ie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7800" y="3048000"/>
            <a:ext cx="11047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edit</a:t>
            </a:r>
            <a:endParaRPr lang="en-US" sz="4400" dirty="0"/>
          </a:p>
        </p:txBody>
      </p:sp>
      <p:sp>
        <p:nvSpPr>
          <p:cNvPr id="16" name="Rectangle 15"/>
          <p:cNvSpPr/>
          <p:nvPr/>
        </p:nvSpPr>
        <p:spPr>
          <a:xfrm>
            <a:off x="2438400" y="3048000"/>
            <a:ext cx="6880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or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049543">
            <a:off x="397782" y="528727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noun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21" name="Picture 20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5334000" y="190500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err="1" smtClean="0">
                <a:solidFill>
                  <a:srgbClr val="FFFF00"/>
                </a:solidFill>
              </a:rPr>
              <a:t>ing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334000" y="624147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th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0" y="350520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ment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0" y="845127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ism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0" y="1385454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ist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0" y="1925781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ing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2466108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ion,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ation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0" y="3006435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ness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4087089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ship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0" y="4627416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hood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0" y="5167743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ty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ity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570807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y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</a:rPr>
              <a:t>ie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5400" y="3048000"/>
            <a:ext cx="14906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move</a:t>
            </a:r>
            <a:endParaRPr lang="en-US" sz="4400" dirty="0"/>
          </a:p>
        </p:txBody>
      </p:sp>
      <p:sp>
        <p:nvSpPr>
          <p:cNvPr id="16" name="Rectangle 15"/>
          <p:cNvSpPr/>
          <p:nvPr/>
        </p:nvSpPr>
        <p:spPr>
          <a:xfrm>
            <a:off x="2590800" y="3048000"/>
            <a:ext cx="14201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>
                <a:solidFill>
                  <a:srgbClr val="FFFF00"/>
                </a:solidFill>
              </a:rPr>
              <a:t>ment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9049543">
            <a:off x="397782" y="528727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noun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21" name="Picture 20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5334000" y="228600"/>
            <a:ext cx="2057400" cy="304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err="1" smtClean="0">
                <a:solidFill>
                  <a:srgbClr val="FFFF00"/>
                </a:solidFill>
              </a:rPr>
              <a:t>er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or</a:t>
            </a: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6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867400" y="1524000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 </a:t>
            </a:r>
            <a:r>
              <a:rPr lang="en-US" sz="2800" b="1" dirty="0" smtClean="0">
                <a:solidFill>
                  <a:srgbClr val="92D050"/>
                </a:solidFill>
              </a:rPr>
              <a:t>en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7400" y="2558506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ize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ise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3606423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92D050"/>
                </a:solidFill>
              </a:rPr>
              <a:t>ate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7400" y="4667749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fy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200400"/>
            <a:ext cx="24961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electricity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1981200" y="464820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400" dirty="0"/>
          </a:p>
        </p:txBody>
      </p:sp>
      <p:sp>
        <p:nvSpPr>
          <p:cNvPr id="9" name="Rectangle 8"/>
          <p:cNvSpPr/>
          <p:nvPr/>
        </p:nvSpPr>
        <p:spPr>
          <a:xfrm>
            <a:off x="2667000" y="3200400"/>
            <a:ext cx="106680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rgbClr val="92D050"/>
                </a:solidFill>
              </a:rPr>
              <a:t>fy</a:t>
            </a:r>
            <a:endParaRPr lang="en-US" sz="4400" dirty="0">
              <a:solidFill>
                <a:srgbClr val="92D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9049543">
            <a:off x="431766" y="528727"/>
            <a:ext cx="60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verb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14" name="Picture 13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867400" y="4648200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fy</a:t>
            </a:r>
            <a:endParaRPr lang="en-US" sz="2800" b="1" dirty="0" smtClean="0">
              <a:solidFill>
                <a:srgbClr val="92D050"/>
              </a:solidFill>
            </a:endParaRPr>
          </a:p>
          <a:p>
            <a:pPr algn="ctr"/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7400" y="2558506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ize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</a:rPr>
              <a:t>ise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3606423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92D050"/>
                </a:solidFill>
              </a:rPr>
              <a:t>ate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7400" y="1600200"/>
            <a:ext cx="2057400" cy="59005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- </a:t>
            </a:r>
            <a:r>
              <a:rPr lang="en-US" sz="2800" b="1" dirty="0" smtClean="0">
                <a:solidFill>
                  <a:srgbClr val="92D050"/>
                </a:solidFill>
              </a:rPr>
              <a:t>en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200400"/>
            <a:ext cx="14109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short</a:t>
            </a:r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1981200" y="464820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400" dirty="0"/>
          </a:p>
        </p:txBody>
      </p:sp>
      <p:sp>
        <p:nvSpPr>
          <p:cNvPr id="9" name="Rectangle 8"/>
          <p:cNvSpPr/>
          <p:nvPr/>
        </p:nvSpPr>
        <p:spPr>
          <a:xfrm>
            <a:off x="2438400" y="3200400"/>
            <a:ext cx="106680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92D050"/>
                </a:solidFill>
              </a:rPr>
              <a:t>en</a:t>
            </a:r>
            <a:endParaRPr lang="en-US" sz="4400" dirty="0">
              <a:solidFill>
                <a:srgbClr val="92D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9049543">
            <a:off x="431766" y="528727"/>
            <a:ext cx="60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verb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7126941" y="62753"/>
            <a:ext cx="1927657" cy="381000"/>
            <a:chOff x="7086600" y="152400"/>
            <a:chExt cx="1927657" cy="381000"/>
          </a:xfrm>
        </p:grpSpPr>
        <p:pic>
          <p:nvPicPr>
            <p:cNvPr id="14" name="Picture 13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0" y="6611779"/>
            <a:ext cx="12586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900" dirty="0" smtClean="0">
                <a:solidFill>
                  <a:srgbClr val="FFFF00"/>
                </a:solidFill>
              </a:rPr>
              <a:t>©</a:t>
            </a:r>
            <a:r>
              <a:rPr lang="en-US" sz="900" dirty="0" smtClean="0">
                <a:solidFill>
                  <a:srgbClr val="FFFF00"/>
                </a:solidFill>
              </a:rPr>
              <a:t> GROUP, surname (s)</a:t>
            </a:r>
            <a:endParaRPr lang="en-US" sz="9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rt-sound-effect-convert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 rot="19313840">
            <a:off x="3597857" y="3048000"/>
            <a:ext cx="202491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sample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allpaperget.com/images/nice-backgrounds-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 rot="19313840">
            <a:off x="3597857" y="3048000"/>
            <a:ext cx="202491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sample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 rot="19499492">
            <a:off x="3856909" y="2106175"/>
            <a:ext cx="564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Do you have guts for studying?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00600" y="4953000"/>
            <a:ext cx="4161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Don't be a sissy !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49671" y="15688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PIKC Daugavpils </a:t>
            </a:r>
            <a:r>
              <a:rPr lang="en-US" sz="1000" dirty="0" err="1" smtClean="0">
                <a:solidFill>
                  <a:schemeClr val="bg1"/>
                </a:solidFill>
              </a:rPr>
              <a:t>Tehnikums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283</Words>
  <Application>Microsoft Office PowerPoint</Application>
  <PresentationFormat>On-screen Show (4:3)</PresentationFormat>
  <Paragraphs>109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24</cp:revision>
  <dcterms:created xsi:type="dcterms:W3CDTF">2006-08-16T00:00:00Z</dcterms:created>
  <dcterms:modified xsi:type="dcterms:W3CDTF">2019-03-06T13:03:51Z</dcterms:modified>
</cp:coreProperties>
</file>